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62" r:id="rId7"/>
    <p:sldId id="259" r:id="rId8"/>
    <p:sldId id="265" r:id="rId9"/>
    <p:sldId id="266" r:id="rId10"/>
    <p:sldId id="270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ukk/Gesture-Recognition" TargetMode="External"/><Relationship Id="rId2" Type="http://schemas.openxmlformats.org/officeDocument/2006/relationships/hyperlink" Target="https://intuitivetutorial.com/2024/04/11/user-interface-control-using-hand-gesture-recognition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real-time-hand-tracking-and-gesture-recognition-with-mediapipe-rerun-showcase-9ec57cb0c831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4E2F-9607-2A11-CDF3-6435B2ED86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0050" y="2057124"/>
            <a:ext cx="10850562" cy="1729685"/>
          </a:xfrm>
        </p:spPr>
        <p:txBody>
          <a:bodyPr/>
          <a:lstStyle/>
          <a:p>
            <a:pPr algn="ctr"/>
            <a:r>
              <a:rPr lang="en-US" sz="40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UI Control using Hand Gesture Recognition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0DD21-1260-3C0E-BBF2-1E7D8478DAB1}"/>
              </a:ext>
            </a:extLst>
          </p:cNvPr>
          <p:cNvSpPr txBox="1"/>
          <p:nvPr/>
        </p:nvSpPr>
        <p:spPr>
          <a:xfrm>
            <a:off x="9494440" y="4969565"/>
            <a:ext cx="269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Gill Sans MT" panose="020B0502020104020203" pitchFamily="34" charset="0"/>
              </a:rPr>
              <a:t>TEAM 5:</a:t>
            </a:r>
          </a:p>
          <a:p>
            <a:r>
              <a:rPr lang="en-IN" b="1" dirty="0">
                <a:latin typeface="Gill Sans MT" panose="020B0502020104020203" pitchFamily="34" charset="0"/>
              </a:rPr>
              <a:t>SREYA VENUGOPAL</a:t>
            </a:r>
          </a:p>
          <a:p>
            <a:r>
              <a:rPr lang="en-IN" b="1" dirty="0">
                <a:latin typeface="Gill Sans MT" panose="020B0502020104020203" pitchFamily="34" charset="0"/>
              </a:rPr>
              <a:t>HARITHA K V</a:t>
            </a:r>
          </a:p>
        </p:txBody>
      </p:sp>
    </p:spTree>
    <p:extLst>
      <p:ext uri="{BB962C8B-B14F-4D97-AF65-F5344CB8AC3E}">
        <p14:creationId xmlns:p14="http://schemas.microsoft.com/office/powerpoint/2010/main" val="166353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C467-DC59-EEAE-EB4C-1AB3D1A37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A2C1-A247-CBE2-EFD1-CA287B43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3897"/>
            <a:ext cx="9603275" cy="1049235"/>
          </a:xfrm>
        </p:spPr>
        <p:txBody>
          <a:bodyPr/>
          <a:lstStyle/>
          <a:p>
            <a:r>
              <a:rPr lang="en-IN" b="1" dirty="0"/>
              <a:t>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22036-44C5-894C-9D87-15E2075F73C2}"/>
              </a:ext>
            </a:extLst>
          </p:cNvPr>
          <p:cNvSpPr txBox="1"/>
          <p:nvPr/>
        </p:nvSpPr>
        <p:spPr>
          <a:xfrm>
            <a:off x="1137146" y="1964495"/>
            <a:ext cx="1086363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Resolved parallel working of hand gesture detection and infographics.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Initially only open palm (pause) was working properly with the infographics , but the  right pointed index finger(next slide) and left pointed index finger (previous slide) was not properly working.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Resolved web cam mirroring.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Introduced a delay (5s) after each gesture detection. Since continuously detecting  gestures created some issues .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Hand detection accuracy improved </a:t>
            </a:r>
            <a:r>
              <a:rPr lang="en-US" sz="2400" dirty="0">
                <a:solidFill>
                  <a:prstClr val="black"/>
                </a:solidFill>
              </a:rPr>
              <a:t>by changing minimum tracking and detection confidence to 0.7.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69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5190-FE30-7555-0113-C6D140C9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6" y="1281174"/>
            <a:ext cx="9603275" cy="1049235"/>
          </a:xfrm>
        </p:spPr>
        <p:txBody>
          <a:bodyPr/>
          <a:lstStyle/>
          <a:p>
            <a:r>
              <a:rPr lang="en-IN" b="1" dirty="0"/>
              <a:t>Future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0FD42-9A32-6616-0F92-8EF299DA34EB}"/>
              </a:ext>
            </a:extLst>
          </p:cNvPr>
          <p:cNvSpPr txBox="1"/>
          <p:nvPr/>
        </p:nvSpPr>
        <p:spPr>
          <a:xfrm>
            <a:off x="1544266" y="2093984"/>
            <a:ext cx="9039428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Support more gestures for extended functionality like zoom in, zoom out etc.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Improve UI with additional customization options.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Hand gesture controlled video playback.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Deploying the application online for broader accessibility.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05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48CB-193F-240D-DBD0-10CF8C86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69" y="1281174"/>
            <a:ext cx="9603275" cy="1049235"/>
          </a:xfrm>
        </p:spPr>
        <p:txBody>
          <a:bodyPr/>
          <a:lstStyle/>
          <a:p>
            <a:r>
              <a:rPr lang="en-IN" b="1" dirty="0"/>
              <a:t>Conclusion</a:t>
            </a:r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0841F-02E8-3B77-45CC-CF580655F83A}"/>
              </a:ext>
            </a:extLst>
          </p:cNvPr>
          <p:cNvSpPr txBox="1"/>
          <p:nvPr/>
        </p:nvSpPr>
        <p:spPr>
          <a:xfrm>
            <a:off x="1524810" y="2182107"/>
            <a:ext cx="94911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A hand gesture-controlled infographics is developed using MediaPipe and Flask.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Slideshow updates every 5 seconds, with manual gesture controls(Open Palm (Pause), Left Pointed Index Finger (Previous Slide), Right Pointed Index Finger(Next Slide)), which enhances accessibility and interaction without physical touch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034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95D7-F391-48A7-0455-E8C5776F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758" y="1336993"/>
            <a:ext cx="9603275" cy="1049235"/>
          </a:xfrm>
        </p:spPr>
        <p:txBody>
          <a:bodyPr/>
          <a:lstStyle/>
          <a:p>
            <a:r>
              <a:rPr lang="en-IN" b="1" dirty="0"/>
              <a:t>References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13FB5-E667-1BBA-3F1F-8AFB9A432212}"/>
              </a:ext>
            </a:extLst>
          </p:cNvPr>
          <p:cNvSpPr txBox="1"/>
          <p:nvPr/>
        </p:nvSpPr>
        <p:spPr>
          <a:xfrm>
            <a:off x="1451578" y="2201562"/>
            <a:ext cx="105037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https://ai.google.dev/edge/mediapipe/solutions/vision/gesture_recognizer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https://intuitivetutorial.com/2024/04/11/user-interface-control-using-hand-gesture-recognition/</a:t>
            </a: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https://github.com/baukk/Gesture-Recognition</a:t>
            </a: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https://towardsdatascience.com/real-time-hand-tracking-and-gesture-recognition-with-mediapipe-rerun-showcase-9ec57cb0c831/</a:t>
            </a: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2375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73D7-DC9E-4621-AC51-22083668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60" y="2113939"/>
            <a:ext cx="7987935" cy="1887950"/>
          </a:xfrm>
        </p:spPr>
        <p:txBody>
          <a:bodyPr>
            <a:normAutofit/>
          </a:bodyPr>
          <a:lstStyle/>
          <a:p>
            <a:r>
              <a:rPr lang="en-IN" sz="9600" dirty="0">
                <a:latin typeface="Algerian" panose="04020705040A02060702" pitchFamily="82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96657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D23FC-5171-1972-8537-1739ED66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361" y="1261719"/>
            <a:ext cx="2715175" cy="557142"/>
          </a:xfrm>
        </p:spPr>
        <p:txBody>
          <a:bodyPr>
            <a:no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ABSTRACT</a:t>
            </a:r>
            <a:endParaRPr lang="en-IN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AB3D-00FE-6317-DF29-A6C3FFE4B2E8}"/>
              </a:ext>
            </a:extLst>
          </p:cNvPr>
          <p:cNvSpPr txBox="1"/>
          <p:nvPr/>
        </p:nvSpPr>
        <p:spPr>
          <a:xfrm>
            <a:off x="1325902" y="2090172"/>
            <a:ext cx="94083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With the increasing demand for touchless interactions, hand gesture recognition has become an essential technology in Human-Computer Interaction. </a:t>
            </a: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This project aims to develop a web-based </a:t>
            </a:r>
            <a:r>
              <a:rPr lang="en-IN" sz="2400" dirty="0"/>
              <a:t>hand gesture-controlled infographics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where users can navigate pages using hand gestures. The system will utilize Google's MediaPipe for real-time hand tracking and Flask for web application development.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5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AB09-B434-D8F4-B126-BDCF643B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758" y="1232536"/>
            <a:ext cx="9603275" cy="1049235"/>
          </a:xfrm>
        </p:spPr>
        <p:txBody>
          <a:bodyPr/>
          <a:lstStyle/>
          <a:p>
            <a:r>
              <a:rPr lang="en-IN" b="1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42C43-64D1-4CDE-E8FC-C21F25AF33C5}"/>
              </a:ext>
            </a:extLst>
          </p:cNvPr>
          <p:cNvSpPr txBox="1"/>
          <p:nvPr/>
        </p:nvSpPr>
        <p:spPr>
          <a:xfrm>
            <a:off x="1471034" y="2281771"/>
            <a:ext cx="8314992" cy="22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Develop a web-based </a:t>
            </a:r>
            <a:r>
              <a:rPr lang="en-IN" sz="2400" dirty="0"/>
              <a:t>hand gesture-controlled infographics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400" dirty="0"/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 gesture recognition using MediaPipe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Integrate slideshow navigation using Flask</a:t>
            </a:r>
          </a:p>
        </p:txBody>
      </p:sp>
    </p:spTree>
    <p:extLst>
      <p:ext uri="{BB962C8B-B14F-4D97-AF65-F5344CB8AC3E}">
        <p14:creationId xmlns:p14="http://schemas.microsoft.com/office/powerpoint/2010/main" val="182905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6E6A-49CB-A09B-3F65-436812F1D645}"/>
              </a:ext>
            </a:extLst>
          </p:cNvPr>
          <p:cNvSpPr txBox="1"/>
          <p:nvPr/>
        </p:nvSpPr>
        <p:spPr>
          <a:xfrm>
            <a:off x="1361661" y="2061147"/>
            <a:ext cx="92334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Hand gesture recognition is a computer vision technique that detects and interprets hand movements.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It is widely used in applications like: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Touchless UI (gesture-controlled interfaces)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Gaming (motion-based interactions)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Sign Language Translation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Virtual Reality (VR) and Augmented Reality (AR)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5CFDB5-AEDD-A611-3465-E19405FB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661" y="1341782"/>
            <a:ext cx="9603275" cy="601424"/>
          </a:xfrm>
        </p:spPr>
        <p:txBody>
          <a:bodyPr>
            <a:normAutofit fontScale="90000"/>
          </a:bodyPr>
          <a:lstStyle/>
          <a:p>
            <a:r>
              <a:rPr lang="en-IN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Hand Gesture Recognition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23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082E-4239-A36B-F382-D63A132D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485" y="1310357"/>
            <a:ext cx="9603275" cy="1049235"/>
          </a:xfrm>
        </p:spPr>
        <p:txBody>
          <a:bodyPr/>
          <a:lstStyle/>
          <a:p>
            <a:r>
              <a:rPr lang="en-IN" b="1" dirty="0"/>
              <a:t>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E6373-16EE-CDEB-9E3C-75EB3500E145}"/>
              </a:ext>
            </a:extLst>
          </p:cNvPr>
          <p:cNvSpPr txBox="1"/>
          <p:nvPr/>
        </p:nvSpPr>
        <p:spPr>
          <a:xfrm>
            <a:off x="1466444" y="2259354"/>
            <a:ext cx="9520316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Webcam captures the user's hand gestures.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OpenCV and MediaPipe detect and recognize hand gestures.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Flask processes the recognized gestures and updates the slideshow index.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Frontend (JavaScript) uses AJAX to poll Flask for the latest slide index.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Slideshow updates based on the latest index received from Flask.</a:t>
            </a:r>
          </a:p>
        </p:txBody>
      </p:sp>
    </p:spTree>
    <p:extLst>
      <p:ext uri="{BB962C8B-B14F-4D97-AF65-F5344CB8AC3E}">
        <p14:creationId xmlns:p14="http://schemas.microsoft.com/office/powerpoint/2010/main" val="347312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0854-67B0-5A61-F2CD-0A3EEFE0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031" y="1292088"/>
            <a:ext cx="3995909" cy="497802"/>
          </a:xfrm>
        </p:spPr>
        <p:txBody>
          <a:bodyPr>
            <a:noAutofit/>
          </a:bodyPr>
          <a:lstStyle/>
          <a:p>
            <a:r>
              <a:rPr lang="en-IN" b="1" dirty="0"/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D070-A7EA-9376-99DD-3908AE38B946}"/>
              </a:ext>
            </a:extLst>
          </p:cNvPr>
          <p:cNvSpPr txBox="1"/>
          <p:nvPr/>
        </p:nvSpPr>
        <p:spPr>
          <a:xfrm>
            <a:off x="1471035" y="2017644"/>
            <a:ext cx="9700125" cy="205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We need Python and the following libraries: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MediaPipe: For hand tracking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OpenCV: For capturing video from a webcam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Flask: To integrate the gesture-controlled UI with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479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F1CE27-40CF-175E-47A0-A5EDBE376F92}"/>
              </a:ext>
            </a:extLst>
          </p:cNvPr>
          <p:cNvSpPr txBox="1"/>
          <p:nvPr/>
        </p:nvSpPr>
        <p:spPr>
          <a:xfrm>
            <a:off x="1294362" y="1951672"/>
            <a:ext cx="896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an open-source framework developed by Google that provides real-time hand-tracking capabilities.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Hand Tracking module detects 21 key points (landmarks) on a hand using a camera.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E5FD57-70AE-B9BC-190D-FB43AFB8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98" y="3272301"/>
            <a:ext cx="4881556" cy="23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61F2A3-E81A-CDFB-B3D5-10A9A6F9A864}"/>
              </a:ext>
            </a:extLst>
          </p:cNvPr>
          <p:cNvSpPr txBox="1"/>
          <p:nvPr/>
        </p:nvSpPr>
        <p:spPr>
          <a:xfrm>
            <a:off x="1294362" y="2970379"/>
            <a:ext cx="52199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202124"/>
                </a:solidFill>
                <a:effectLst/>
              </a:rPr>
              <a:t>Gesture classification model bundle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It can recognize these common hand gestures: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0 - Unrecognized gesture, label: Unknown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1 - Closed fist,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Closed_Fist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2 - Open palm,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Open_Palm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3 - Pointing up,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Pointing_Up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4 - Thumbs down,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Thumb_Down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5 - Thumbs up,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Thumb_Up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6 - Victory, label: Victory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7 - Love, label: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ILoveYou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0" dirty="0">
              <a:solidFill>
                <a:srgbClr val="202124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00F50-EBC3-1294-CA4F-862C830DB6B7}"/>
              </a:ext>
            </a:extLst>
          </p:cNvPr>
          <p:cNvSpPr txBox="1"/>
          <p:nvPr/>
        </p:nvSpPr>
        <p:spPr>
          <a:xfrm>
            <a:off x="7046843" y="2914775"/>
            <a:ext cx="38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Hand landmark model bundle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C3CE2-C7EE-35AA-B303-9551F1DE7A66}"/>
              </a:ext>
            </a:extLst>
          </p:cNvPr>
          <p:cNvSpPr txBox="1"/>
          <p:nvPr/>
        </p:nvSpPr>
        <p:spPr>
          <a:xfrm>
            <a:off x="1381910" y="1271520"/>
            <a:ext cx="350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MEDIA PIPE</a:t>
            </a:r>
          </a:p>
        </p:txBody>
      </p:sp>
    </p:spTree>
    <p:extLst>
      <p:ext uri="{BB962C8B-B14F-4D97-AF65-F5344CB8AC3E}">
        <p14:creationId xmlns:p14="http://schemas.microsoft.com/office/powerpoint/2010/main" val="377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795A-718A-8946-0242-1D80411C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252" y="1339540"/>
            <a:ext cx="9603275" cy="1049235"/>
          </a:xfrm>
        </p:spPr>
        <p:txBody>
          <a:bodyPr/>
          <a:lstStyle/>
          <a:p>
            <a:r>
              <a:rPr lang="en-IN" b="1" dirty="0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6C9A3-B279-6E88-1B70-BEE722E198F7}"/>
              </a:ext>
            </a:extLst>
          </p:cNvPr>
          <p:cNvSpPr txBox="1"/>
          <p:nvPr/>
        </p:nvSpPr>
        <p:spPr>
          <a:xfrm>
            <a:off x="1498464" y="2204051"/>
            <a:ext cx="9195071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Uses OpenCV to capture webcam feed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MediaPipe identifies gestures (swipe left, right, pause)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Flask routes process the recognized gestures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JavaScript updates slideshow dynamically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757BB-E41B-7455-2F48-F366050E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64" y="4164294"/>
            <a:ext cx="3066528" cy="160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CC83-25D5-7207-E364-E292520A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7" y="4178029"/>
            <a:ext cx="3191924" cy="1609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AA40D-34AC-2B75-084A-8DF43736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04" y="4178030"/>
            <a:ext cx="3317132" cy="16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2D15-74CA-3976-4911-A40F2B41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3897"/>
            <a:ext cx="9603275" cy="1049235"/>
          </a:xfrm>
        </p:spPr>
        <p:txBody>
          <a:bodyPr/>
          <a:lstStyle/>
          <a:p>
            <a:r>
              <a:rPr lang="en-IN" b="1" dirty="0"/>
              <a:t>Demo &amp; Working</a:t>
            </a:r>
          </a:p>
        </p:txBody>
      </p:sp>
      <p:pic>
        <p:nvPicPr>
          <p:cNvPr id="6" name="Screen Recording 2025-03-06 114539">
            <a:hlinkClick r:id="" action="ppaction://media"/>
            <a:extLst>
              <a:ext uri="{FF2B5EF4-FFF2-40B4-BE49-F238E27FC236}">
                <a16:creationId xmlns:a16="http://schemas.microsoft.com/office/drawing/2014/main" id="{63A4C4DF-28FF-77AC-3BB5-B88A88155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190" y="1958909"/>
            <a:ext cx="7355099" cy="41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3905</TotalTime>
  <Words>614</Words>
  <Application>Microsoft Office PowerPoint</Application>
  <PresentationFormat>Widescreen</PresentationFormat>
  <Paragraphs>73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Algerian</vt:lpstr>
      <vt:lpstr>Arial</vt:lpstr>
      <vt:lpstr>Arial Unicode MS</vt:lpstr>
      <vt:lpstr>Calibri</vt:lpstr>
      <vt:lpstr>Gill Sans MT</vt:lpstr>
      <vt:lpstr>Lato</vt:lpstr>
      <vt:lpstr>Roboto</vt:lpstr>
      <vt:lpstr>Wingdings</vt:lpstr>
      <vt:lpstr>Gallery</vt:lpstr>
      <vt:lpstr>UI Control using Hand Gesture Recognition </vt:lpstr>
      <vt:lpstr>ABSTRACT</vt:lpstr>
      <vt:lpstr>Objectives</vt:lpstr>
      <vt:lpstr>Understanding Hand Gesture Recognition </vt:lpstr>
      <vt:lpstr>System Architecture</vt:lpstr>
      <vt:lpstr>REQUIREMENTS</vt:lpstr>
      <vt:lpstr>PowerPoint Presentation</vt:lpstr>
      <vt:lpstr>Implementation</vt:lpstr>
      <vt:lpstr>Demo &amp; Working</vt:lpstr>
      <vt:lpstr>Challenges &amp; Solutions</vt:lpstr>
      <vt:lpstr>Future Improvements</vt:lpstr>
      <vt:lpstr>Conclusion </vt:lpstr>
      <vt:lpstr>References 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HARITHA K V</dc:creator>
  <cp:lastModifiedBy>Sachin Venugopal</cp:lastModifiedBy>
  <cp:revision>25</cp:revision>
  <dcterms:created xsi:type="dcterms:W3CDTF">2025-02-13T09:49:35Z</dcterms:created>
  <dcterms:modified xsi:type="dcterms:W3CDTF">2025-03-13T09:39:32Z</dcterms:modified>
</cp:coreProperties>
</file>